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embeddedFontLst>
    <p:embeddedFont>
      <p:font typeface="Roboto"/>
      <p:regular r:id="rId45"/>
      <p:bold r:id="rId46"/>
      <p:italic r:id="rId47"/>
      <p:boldItalic r:id="rId48"/>
    </p:embeddedFont>
    <p:embeddedFont>
      <p:font typeface="Proxima Nova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roximaNova-italic.fntdata"/><Relationship Id="rId50" Type="http://schemas.openxmlformats.org/officeDocument/2006/relationships/font" Target="fonts/ProximaNova-bold.fntdata"/><Relationship Id="rId52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1149cac7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1149cac7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227d68dc3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227d68dc3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227d68dc3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227d68dc3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9ef294c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9ef294c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227d68dc3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227d68dc3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9ef294c7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9ef294c7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227d68dc3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227d68dc3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9ef294c7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9ef294c7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227d68dc3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227d68dc3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9ef294c7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9ef294c7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919934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91993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227d68dc3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227d68dc3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227d68dc3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227d68dc3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227d68dc3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227d68dc3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9ef294c7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9ef294c7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9ef294c7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9ef294c7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227d68dc3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227d68dc3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9ef294c7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9ef294c7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227d68dc3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227d68dc3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227d68dc3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227d68dc3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4cd36d4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4cd36d4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919934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91993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this for students or the teacher to see?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9ef294c7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9ef294c7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59ef294c7b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59ef294c7b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9efc1692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9efc1692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9ef294c7b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9ef294c7b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9ef294c7b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9ef294c7b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9ef294c7b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9ef294c7b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5227d68dc3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5227d68dc3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9ef294c7b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9ef294c7b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9ef294c7b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59ef294c7b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5227d68dc3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5227d68dc3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227d68dc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227d68dc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227d68dc3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227d68dc3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227d68dc3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227d68dc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Swarming Robots emphasise the use of many relatively simple robots or “agents” that communicate and work together to complete a variety of tasks.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Decentralized control.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Algorithms that govern the interaction between robots are relatively straightforward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 to people with little experience in the field can get a grasp.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227d68dc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227d68dc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227d68dc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227d68dc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227d68dc3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227d68dc3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youtube.com/watch?v=k72jGJTC_3o" TargetMode="External"/><Relationship Id="rId4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greenfoot.org/scenarios/23759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www.youtube.com/watch?v=dedVszDI9aE" TargetMode="External"/><Relationship Id="rId4" Type="http://schemas.openxmlformats.org/officeDocument/2006/relationships/image" Target="../media/image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www.greenfoot.org/scenarios/23758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et.pxhere.com/photo/honey-busy-pattern-insect-invertebrate-bee-insects-colony-many-bees-beehive-arthropod-swarm-honey-bee-pollinator-beekeeping-honeybees-membrane-winged-insect-928380.jpg" TargetMode="External"/><Relationship Id="rId4" Type="http://schemas.openxmlformats.org/officeDocument/2006/relationships/image" Target="../media/image1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Workshop: Swarming Robots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May, 2019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Saunders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2002" y="76200"/>
            <a:ext cx="1725799" cy="18192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Greenfoot - What do you need to know?</a:t>
            </a:r>
            <a:endParaRPr/>
          </a:p>
        </p:txBody>
      </p:sp>
      <p:sp>
        <p:nvSpPr>
          <p:cNvPr id="136" name="Google Shape;136;p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Greenfoot is on the </a:t>
            </a:r>
            <a:r>
              <a:rPr lang="en"/>
              <a:t>WJEC Computer Science GCSE.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Students must be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“Design, write, test and refine Java programs within the Greenfoot environment”.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Oriented Programming Recap</a:t>
            </a:r>
            <a:endParaRPr/>
          </a:p>
        </p:txBody>
      </p:sp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471900" y="1919075"/>
            <a:ext cx="7867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Key aspect of modern programming.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It’s a way of thinking about data.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Class </a:t>
            </a: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is a template or blueprint that describes an object.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Object</a:t>
            </a: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 is an instance of a class.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Inheritance is the idea of a class </a:t>
            </a: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receiving characteristics from another class.</a:t>
            </a: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Animal can be thought of as a class.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This class may have attributes such as eat or sleep.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Dog can be thought of as a sub or child class of </a:t>
            </a:r>
            <a:r>
              <a:rPr lang="en"/>
              <a:t>animal</a:t>
            </a:r>
            <a:r>
              <a:rPr lang="en"/>
              <a:t>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 This </a:t>
            </a:r>
            <a:r>
              <a:rPr lang="en"/>
              <a:t>class</a:t>
            </a:r>
            <a:r>
              <a:rPr lang="en"/>
              <a:t> would have the eat and sleep attributes from its super or parent class but also have </a:t>
            </a:r>
            <a:r>
              <a:rPr lang="en"/>
              <a:t>attributes</a:t>
            </a:r>
            <a:r>
              <a:rPr lang="en"/>
              <a:t> unique to dogs like bark or woof.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 dog you know, e,g, “Fluffy” can be thought of as an object as it is an instance of the dog class.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However </a:t>
            </a:r>
            <a:r>
              <a:rPr lang="en"/>
              <a:t>it's</a:t>
            </a:r>
            <a:r>
              <a:rPr lang="en"/>
              <a:t> not just dogs that can be represented with </a:t>
            </a:r>
            <a:r>
              <a:rPr lang="en"/>
              <a:t>objects</a:t>
            </a:r>
            <a:endParaRPr/>
          </a:p>
        </p:txBody>
      </p:sp>
      <p:sp>
        <p:nvSpPr>
          <p:cNvPr id="151" name="Google Shape;151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Swarming Robots Algorithms</a:t>
            </a:r>
            <a:endParaRPr/>
          </a:p>
        </p:txBody>
      </p:sp>
      <p:sp>
        <p:nvSpPr>
          <p:cNvPr id="157" name="Google Shape;157;p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Firefly</a:t>
            </a:r>
            <a:endParaRPr/>
          </a:p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471900" y="1919075"/>
            <a:ext cx="48534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Fireflies are insects native to Borneo and Southeast Asia. They use bioluminescence to make their </a:t>
            </a:r>
            <a:r>
              <a:rPr lang="en"/>
              <a:t>abdomen </a:t>
            </a:r>
            <a:r>
              <a:rPr lang="en"/>
              <a:t>produce light and flash periodically. Over time a collection or swarm of fireflies will begin to flash in synchrony.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Flashing together produces more light and is more likely to attract other flies for mating purposes.</a:t>
            </a:r>
            <a:endParaRPr/>
          </a:p>
        </p:txBody>
      </p:sp>
      <p:pic>
        <p:nvPicPr>
          <p:cNvPr id="164" name="Google Shape;1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9249" y="2482675"/>
            <a:ext cx="3244750" cy="214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Firefly</a:t>
            </a:r>
            <a:endParaRPr/>
          </a:p>
        </p:txBody>
      </p:sp>
      <p:sp>
        <p:nvSpPr>
          <p:cNvPr id="171" name="Google Shape;171;p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NOTE! For optimal viewing, watch this video at night, with all the lights turned off, full screen with sound turned on.&#10;&#10;Experience the Summer Night with Fireflies (Lightning Bugs)&#10;&#10;In this short movie, I tried to capture my feelings and experiences with fireflies in the woods near my house in Fairfield, Iowa. I wanted to document not only their beauty and magical glow, but also behavior in their natural environment. &#10;&#10;I have chosen not to do any digital manipulation to the video itself, so the footage came straight from the camera. This is real-time footage of fireflies!&#10;&#10;Sit back, relax and enjoy the summer magic.&#10;&#10;For more videos and photos visit &#10;http://www.FireflyExperience.org" id="172" name="Google Shape;172;p27" title="Firefly Experienc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9800" y="1754100"/>
            <a:ext cx="4519200" cy="338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71900" y="1919075"/>
            <a:ext cx="5266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Each firefly has a clock, visible only to itself. 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This value can range from 1 to 12, so it can be thought of an analogue clocks hour hand. The clock for each firefly constantly increases by 1. It resets back to 1 after the value has reached 12. 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When the clock hits 12 the firefly will flash and stay that way until the clock value resets to 1.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9" name="Google Shape;179;p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0" name="Google Shape;18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6500" y="1714750"/>
            <a:ext cx="3223199" cy="3263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</p:txBody>
      </p:sp>
      <p:sp>
        <p:nvSpPr>
          <p:cNvPr id="186" name="Google Shape;186;p29"/>
          <p:cNvSpPr txBox="1"/>
          <p:nvPr>
            <p:ph idx="1" type="body"/>
          </p:nvPr>
        </p:nvSpPr>
        <p:spPr>
          <a:xfrm>
            <a:off x="471900" y="1919075"/>
            <a:ext cx="5266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If a firefly sees another firefly flash at a different time from itself, then it should increase its clock twice.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If every firefly in a swarm does this then over time they will begin to synchronise as their clocks start to “catch each other up”. This is known as </a:t>
            </a: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emergent</a:t>
            </a: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 behaviour, as it emerges over time.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" name="Google Shape;187;p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6500" y="1714750"/>
            <a:ext cx="3223199" cy="3263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Firefly Synchronisation Pseudocode</a:t>
            </a:r>
            <a:endParaRPr/>
          </a:p>
        </p:txBody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To start with every fly is assigned a random number for its clock. 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Count from 1 to 12 repeatedly in a cycle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When the count is greater than 12 flash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If another firefly flashes when you’re not flashing then increase counter by 1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That's</a:t>
            </a: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 it!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5" name="Google Shape;195;p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Fireflies in action</a:t>
            </a:r>
            <a:endParaRPr/>
          </a:p>
        </p:txBody>
      </p:sp>
      <p:sp>
        <p:nvSpPr>
          <p:cNvPr id="201" name="Google Shape;201;p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Greenfoot Firefly Synchronisation: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https://www.greenfoot.org/scenarios/23759</a:t>
            </a:r>
            <a:endParaRPr/>
          </a:p>
        </p:txBody>
      </p:sp>
      <p:sp>
        <p:nvSpPr>
          <p:cNvPr id="202" name="Google Shape;202;p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Objectives</a:t>
            </a:r>
            <a:endParaRPr/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workshop you shall: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confidence of using the Greenfoot environment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 understanding of key features of Objective Oriented Programming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 about Swarm Robotics, specifically understanding and implementing your own projects.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</a:t>
            </a:r>
            <a:endParaRPr/>
          </a:p>
        </p:txBody>
      </p:sp>
      <p:sp>
        <p:nvSpPr>
          <p:cNvPr id="208" name="Google Shape;208;p3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</a:t>
            </a:r>
            <a:r>
              <a:rPr lang="en"/>
              <a:t> yourself into groups of around 8 people.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are now all fireflies. Pick a random number from 1 to 12. Instead of flashing you should raise your arm in the air.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instructor shall clap every few seconds, to mark the passage of time.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You should begin to synchronise by following the firefly </a:t>
            </a:r>
            <a:r>
              <a:rPr lang="en"/>
              <a:t>algorithm...</a:t>
            </a:r>
            <a:r>
              <a:rPr lang="en"/>
              <a:t> </a:t>
            </a:r>
            <a:endParaRPr/>
          </a:p>
        </p:txBody>
      </p:sp>
      <p:sp>
        <p:nvSpPr>
          <p:cNvPr id="209" name="Google Shape;209;p32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a </a:t>
            </a:r>
            <a:r>
              <a:rPr lang="en"/>
              <a:t>firefly</a:t>
            </a:r>
            <a:r>
              <a:rPr lang="en"/>
              <a:t>!</a:t>
            </a:r>
            <a:endParaRPr/>
          </a:p>
        </p:txBody>
      </p:sp>
      <p:sp>
        <p:nvSpPr>
          <p:cNvPr id="210" name="Google Shape;210;p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Instructions </a:t>
            </a:r>
            <a:endParaRPr/>
          </a:p>
        </p:txBody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Count from 1 to 12 repeatedly in a cycle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When the count is greater than 12 flash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If another firefly flashes when you’re not flashing then increase counter by 1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Run this activity, see how long it takes you to synchronise.</a:t>
            </a:r>
            <a:endParaRPr/>
          </a:p>
        </p:txBody>
      </p:sp>
      <p:sp>
        <p:nvSpPr>
          <p:cNvPr id="217" name="Google Shape;217;p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of Firefly Activity</a:t>
            </a:r>
            <a:endParaRPr/>
          </a:p>
        </p:txBody>
      </p:sp>
      <p:sp>
        <p:nvSpPr>
          <p:cNvPr id="223" name="Google Shape;223;p3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shows the key ideas of swarming robots.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omplex behaviours emerge from simple rules.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Each firefly can be thought of as an object, instances of a firefly class.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Now can you use your knowledge to implement the algorithms yourself?</a:t>
            </a:r>
            <a:endParaRPr/>
          </a:p>
        </p:txBody>
      </p:sp>
      <p:sp>
        <p:nvSpPr>
          <p:cNvPr id="224" name="Google Shape;224;p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Worksheet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471900" y="1919075"/>
            <a:ext cx="39246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should have your Worksheet and Cheat-sheet in front of you. Use these and the Swarming Robots Worksheet Greenfoot file to complete the first section of the Worksheet and learn!</a:t>
            </a:r>
            <a:endParaRPr/>
          </a:p>
        </p:txBody>
      </p:sp>
      <p:sp>
        <p:nvSpPr>
          <p:cNvPr id="231" name="Google Shape;231;p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2" name="Google Shape;232;p35"/>
          <p:cNvPicPr preferRelativeResize="0"/>
          <p:nvPr/>
        </p:nvPicPr>
        <p:blipFill rotWithShape="1">
          <a:blip r:embed="rId3">
            <a:alphaModFix/>
          </a:blip>
          <a:srcRect b="14116" l="36568" r="38374" t="25686"/>
          <a:stretch/>
        </p:blipFill>
        <p:spPr>
          <a:xfrm>
            <a:off x="4572000" y="2211775"/>
            <a:ext cx="1943102" cy="262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5"/>
          <p:cNvPicPr preferRelativeResize="0"/>
          <p:nvPr/>
        </p:nvPicPr>
        <p:blipFill rotWithShape="1">
          <a:blip r:embed="rId4">
            <a:alphaModFix/>
          </a:blip>
          <a:srcRect b="2300" l="24087" r="26409" t="23005"/>
          <a:stretch/>
        </p:blipFill>
        <p:spPr>
          <a:xfrm>
            <a:off x="6667500" y="2211775"/>
            <a:ext cx="1654966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coding</a:t>
            </a:r>
            <a:endParaRPr/>
          </a:p>
        </p:txBody>
      </p:sp>
      <p:sp>
        <p:nvSpPr>
          <p:cNvPr id="239" name="Google Shape;239;p3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any of you still struggling, the first section of the worksheet will now be completed live on screen. If there are any questions please do ask.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Well done for those who’ve finished. Hope you’re ready for another swarm robotics algorithm...</a:t>
            </a:r>
            <a:endParaRPr/>
          </a:p>
        </p:txBody>
      </p:sp>
      <p:sp>
        <p:nvSpPr>
          <p:cNvPr id="240" name="Google Shape;240;p3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Birds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471900" y="1919075"/>
            <a:ext cx="48696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Many bird species, but in particular starlings tend to flock together in </a:t>
            </a:r>
            <a:r>
              <a:rPr lang="en"/>
              <a:t>murmurations</a:t>
            </a:r>
            <a:r>
              <a:rPr lang="en"/>
              <a:t> (swarms). Starlings are found </a:t>
            </a:r>
            <a:r>
              <a:rPr lang="en"/>
              <a:t>worldwide</a:t>
            </a:r>
            <a:r>
              <a:rPr lang="en"/>
              <a:t> but there are a They do this to protect against </a:t>
            </a:r>
            <a:r>
              <a:rPr lang="en"/>
              <a:t>predators since they are stronger together rather than separately (safety in numbers).</a:t>
            </a:r>
            <a:endParaRPr/>
          </a:p>
        </p:txBody>
      </p:sp>
      <p:pic>
        <p:nvPicPr>
          <p:cNvPr id="247" name="Google Shape;24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1487" y="2343150"/>
            <a:ext cx="3614388" cy="2299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Starling </a:t>
            </a:r>
            <a:r>
              <a:rPr lang="en"/>
              <a:t>Murmurations</a:t>
            </a:r>
            <a:endParaRPr/>
          </a:p>
        </p:txBody>
      </p:sp>
      <p:sp>
        <p:nvSpPr>
          <p:cNvPr id="254" name="Google Shape;254;p3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Watch with awe as these beautiful birds swoop and glide in vast numbers. There's a number of reasons why we think they do this and you can learn more on our starling murmurations page:&#10;https://www.rspb.org.uk/birds-and-wildlife/wildlife-guides/bird-a-z/starling/starling-murmurations/" id="255" name="Google Shape;255;p38" title="Starling Murmuration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3600" y="1735025"/>
            <a:ext cx="4443034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Boids - How flocking works</a:t>
            </a:r>
            <a:endParaRPr/>
          </a:p>
        </p:txBody>
      </p:sp>
      <p:sp>
        <p:nvSpPr>
          <p:cNvPr id="261" name="Google Shape;261;p3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Boid is s</a:t>
            </a:r>
            <a:r>
              <a:rPr lang="en"/>
              <a:t>hort for “Bird-oid object”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Its an explanation for the flocking emergent behaviours seen across nature.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Relies on easy bird in the flock to follow 3 simple rules.</a:t>
            </a:r>
            <a:endParaRPr/>
          </a:p>
        </p:txBody>
      </p:sp>
      <p:sp>
        <p:nvSpPr>
          <p:cNvPr id="262" name="Google Shape;262;p3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Boids PseudoCode</a:t>
            </a:r>
            <a:endParaRPr/>
          </a:p>
        </p:txBody>
      </p:sp>
      <p:sp>
        <p:nvSpPr>
          <p:cNvPr id="268" name="Google Shape;268;p4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Turn towards the average of these 3 rules.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Alignment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Cohesion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Separation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Alignment</a:t>
            </a:r>
            <a:endParaRPr/>
          </a:p>
        </p:txBody>
      </p:sp>
      <p:sp>
        <p:nvSpPr>
          <p:cNvPr id="275" name="Google Shape;275;p41"/>
          <p:cNvSpPr txBox="1"/>
          <p:nvPr>
            <p:ph idx="1" type="body"/>
          </p:nvPr>
        </p:nvSpPr>
        <p:spPr>
          <a:xfrm>
            <a:off x="471900" y="1919075"/>
            <a:ext cx="50886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Each bird should turn towards the average </a:t>
            </a:r>
            <a:r>
              <a:rPr b="1" lang="en"/>
              <a:t>heading </a:t>
            </a:r>
            <a:r>
              <a:rPr lang="en"/>
              <a:t>of nearby birds.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Pseudocode: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loop through neighbours of birds</a:t>
            </a:r>
            <a:endParaRPr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add together all rotation of birds</a:t>
            </a:r>
            <a:endParaRPr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divide by number of birds</a:t>
            </a:r>
            <a:endParaRPr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update heading to average rotation of birds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7" name="Google Shape;27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475" y="2000500"/>
            <a:ext cx="3293975" cy="22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</a:t>
            </a:r>
            <a:r>
              <a:rPr lang="en"/>
              <a:t>Prerequisites</a:t>
            </a:r>
            <a:endParaRPr/>
          </a:p>
        </p:txBody>
      </p:sp>
      <p:sp>
        <p:nvSpPr>
          <p:cNvPr id="83" name="Google Shape;83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Basic prior knowledge about programming.	(</a:t>
            </a:r>
            <a:r>
              <a:rPr b="1" lang="en"/>
              <a:t>Essential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Previous experience with Java and Greenfoot, Scratch, or similar IDEs.	(</a:t>
            </a:r>
            <a:r>
              <a:rPr b="1" lang="en"/>
              <a:t>Essential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Interest in Computer Science, Swarm Robotics, and nature.		(</a:t>
            </a:r>
            <a:r>
              <a:rPr b="1" lang="en"/>
              <a:t>Recommended</a:t>
            </a:r>
            <a:r>
              <a:rPr lang="en"/>
              <a:t>)</a:t>
            </a:r>
            <a:endParaRPr/>
          </a:p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Cohesion</a:t>
            </a:r>
            <a:endParaRPr/>
          </a:p>
        </p:txBody>
      </p:sp>
      <p:sp>
        <p:nvSpPr>
          <p:cNvPr id="283" name="Google Shape;283;p42"/>
          <p:cNvSpPr txBox="1"/>
          <p:nvPr>
            <p:ph idx="1" type="body"/>
          </p:nvPr>
        </p:nvSpPr>
        <p:spPr>
          <a:xfrm>
            <a:off x="471900" y="1919075"/>
            <a:ext cx="50886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Each bird should turn towards the average </a:t>
            </a:r>
            <a:r>
              <a:rPr b="1" lang="en"/>
              <a:t>position</a:t>
            </a:r>
            <a:r>
              <a:rPr lang="en"/>
              <a:t> of nearby birds.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Pseudocode: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loop through neighbours of birds</a:t>
            </a:r>
            <a:endParaRPr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add together all positions of birds</a:t>
            </a:r>
            <a:endParaRPr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divide by number of birds</a:t>
            </a:r>
            <a:endParaRPr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update heading to centre of birds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5" name="Google Shape;28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475" y="2000500"/>
            <a:ext cx="3293975" cy="2201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475" y="2000500"/>
            <a:ext cx="3293975" cy="2201043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Separation</a:t>
            </a:r>
            <a:endParaRPr/>
          </a:p>
        </p:txBody>
      </p:sp>
      <p:sp>
        <p:nvSpPr>
          <p:cNvPr id="292" name="Google Shape;292;p43"/>
          <p:cNvSpPr txBox="1"/>
          <p:nvPr>
            <p:ph idx="1" type="body"/>
          </p:nvPr>
        </p:nvSpPr>
        <p:spPr>
          <a:xfrm>
            <a:off x="471900" y="1919075"/>
            <a:ext cx="50886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Each bird will turn to avoid nearby birds.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Pseudocode: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loop through neighbours of birds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        add together all positions of birds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        divide by number of birds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        update heading opposite to centre of birds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/>
              <a:t>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4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Boids in action</a:t>
            </a:r>
            <a:endParaRPr/>
          </a:p>
        </p:txBody>
      </p:sp>
      <p:sp>
        <p:nvSpPr>
          <p:cNvPr id="299" name="Google Shape;299;p4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Greenfoot Boid Flocking: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https://www.greenfoot.org/scenarios/23758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we need 4</a:t>
            </a:r>
            <a:r>
              <a:rPr lang="en"/>
              <a:t> volunteers to be birds.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Come to the front of the class and face a random direction.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Every time the instructor claps take a step forward ignoring the positions of other birds. What happens?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Now follow the next steps, resetting your position and direction between steps.</a:t>
            </a:r>
            <a:endParaRPr/>
          </a:p>
        </p:txBody>
      </p:sp>
      <p:sp>
        <p:nvSpPr>
          <p:cNvPr id="306" name="Google Shape;306;p4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Boid Activity</a:t>
            </a:r>
            <a:endParaRPr/>
          </a:p>
        </p:txBody>
      </p:sp>
      <p:sp>
        <p:nvSpPr>
          <p:cNvPr id="307" name="Google Shape;307;p45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a bird!</a:t>
            </a:r>
            <a:endParaRPr/>
          </a:p>
        </p:txBody>
      </p:sp>
      <p:sp>
        <p:nvSpPr>
          <p:cNvPr id="308" name="Google Shape;308;p4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Instructions </a:t>
            </a:r>
            <a:endParaRPr/>
          </a:p>
        </p:txBody>
      </p:sp>
      <p:sp>
        <p:nvSpPr>
          <p:cNvPr id="314" name="Google Shape;314;p4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AutoNum type="arabicPeriod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Now follow the cohesion rule, to do this point your arm to the centre of the other birds and turn towards this direction before taking a step.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AutoNum type="arabicPeriod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Still show cohesion but with your other arm point towards the average heading of the other birds, then turn towards the average of both arms directions before taking a step.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AutoNum type="arabicPeriod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Still show cohesion and alignment, but additionally turn away from other birds and take a step backwards when you are touching them.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5" name="Google Shape;315;p4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of Boid Activity</a:t>
            </a:r>
            <a:endParaRPr/>
          </a:p>
        </p:txBody>
      </p:sp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unlikely that you were flocking properly as humans are not as good as birds, or swarming robots ar following the flocking rules.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activity should have</a:t>
            </a:r>
            <a:r>
              <a:rPr lang="en"/>
              <a:t> demonstrated the ideas of the algorithms and the emergent behaviours.</a:t>
            </a:r>
            <a:endParaRPr/>
          </a:p>
        </p:txBody>
      </p:sp>
      <p:sp>
        <p:nvSpPr>
          <p:cNvPr id="322" name="Google Shape;322;p4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Worksheet</a:t>
            </a:r>
            <a:endParaRPr/>
          </a:p>
        </p:txBody>
      </p:sp>
      <p:sp>
        <p:nvSpPr>
          <p:cNvPr id="328" name="Google Shape;328;p4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back to the worksheet, can you complete the final section and implement the boid flocking algorithm into Greenfoot?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Anyone stuck should ask for help, for extra help there will be live coding of this activity too.</a:t>
            </a:r>
            <a:endParaRPr/>
          </a:p>
        </p:txBody>
      </p:sp>
      <p:sp>
        <p:nvSpPr>
          <p:cNvPr id="329" name="Google Shape;329;p4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Conclusion</a:t>
            </a:r>
            <a:endParaRPr/>
          </a:p>
        </p:txBody>
      </p:sp>
      <p:sp>
        <p:nvSpPr>
          <p:cNvPr id="335" name="Google Shape;335;p4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What’ve we learned about?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Objects, Classes and ideas behind Object Oriented Programming.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Swarming Robots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Nature inspired algorithms.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Implementing pseudocode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Greenfoot</a:t>
            </a:r>
            <a:endParaRPr/>
          </a:p>
        </p:txBody>
      </p:sp>
      <p:sp>
        <p:nvSpPr>
          <p:cNvPr id="336" name="Google Shape;336;p4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Greenfoot What You’ve Learned</a:t>
            </a:r>
            <a:endParaRPr/>
          </a:p>
        </p:txBody>
      </p:sp>
      <p:sp>
        <p:nvSpPr>
          <p:cNvPr id="342" name="Google Shape;342;p5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what the WJEC expect you to know going into your exam.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Look at how much of this has been covered today!</a:t>
            </a:r>
            <a:endParaRPr/>
          </a:p>
        </p:txBody>
      </p:sp>
      <p:sp>
        <p:nvSpPr>
          <p:cNvPr id="343" name="Google Shape;343;p5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4" name="Google Shape;344;p50"/>
          <p:cNvPicPr preferRelativeResize="0"/>
          <p:nvPr/>
        </p:nvPicPr>
        <p:blipFill rotWithShape="1">
          <a:blip r:embed="rId3">
            <a:alphaModFix/>
          </a:blip>
          <a:srcRect b="36094" l="32480" r="33348" t="18245"/>
          <a:stretch/>
        </p:blipFill>
        <p:spPr>
          <a:xfrm>
            <a:off x="3344100" y="228600"/>
            <a:ext cx="5723700" cy="428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Over!</a:t>
            </a:r>
            <a:endParaRPr/>
          </a:p>
        </p:txBody>
      </p:sp>
      <p:sp>
        <p:nvSpPr>
          <p:cNvPr id="350" name="Google Shape;350;p5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Hope you’ve all enjoyed yourself and now have a better understanding of the tools and ideas used today.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Any questions?</a:t>
            </a:r>
            <a:endParaRPr/>
          </a:p>
        </p:txBody>
      </p:sp>
      <p:sp>
        <p:nvSpPr>
          <p:cNvPr id="351" name="Google Shape;351;p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go any further what exactly is Swarm Robotics?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Does anyone have any ideas?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“Swarm robotics is an approach to the coordination of </a:t>
            </a:r>
            <a:r>
              <a:rPr b="1" lang="en"/>
              <a:t>multiple robots</a:t>
            </a:r>
            <a:r>
              <a:rPr lang="en"/>
              <a:t> as a system which consist of large numbers of mostly </a:t>
            </a:r>
            <a:r>
              <a:rPr b="1" lang="en"/>
              <a:t>simple</a:t>
            </a:r>
            <a:r>
              <a:rPr lang="en"/>
              <a:t> physical robots. It is supposed that a desired collective behavior emerges from the interactions between the robots and interactions of robots with the environment.”</a:t>
            </a:r>
            <a:endParaRPr/>
          </a:p>
        </p:txBody>
      </p:sp>
      <p:sp>
        <p:nvSpPr>
          <p:cNvPr id="97" name="Google Shape;97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 from Wikipedia</a:t>
            </a:r>
            <a:endParaRPr/>
          </a:p>
        </p:txBody>
      </p:sp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Swarm Robotics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They key features of swarm robotics are: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Simple agents.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Communicate and work together.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Straightforward algorithms.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Nature inspired.</a:t>
            </a:r>
            <a:endParaRPr/>
          </a:p>
        </p:txBody>
      </p:sp>
      <p:sp>
        <p:nvSpPr>
          <p:cNvPr id="105" name="Google Shape;105;p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Nature Examples</a:t>
            </a:r>
            <a:endParaRPr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471900" y="1919075"/>
            <a:ext cx="4605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Fireflies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Fish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All of these animals follow the principles of swarm robotics </a:t>
            </a:r>
            <a:endParaRPr/>
          </a:p>
        </p:txBody>
      </p:sp>
      <p:sp>
        <p:nvSpPr>
          <p:cNvPr id="112" name="Google Shape;112;p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ttps://get.pxhere.com/photo/honey-busy-pattern-insect-invertebrate-bee-insects-colony-many-bees-beehive-arthropod-swarm-honey-bee-pollinator-beekeeping-honeybees-membrane-winged-insect-928380.jpg" id="113" name="Google Shape;113;p1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7656" y="2050725"/>
            <a:ext cx="3613594" cy="27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Greenfoot?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Greenfoot?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Educational software designed to make learning programming easy and fun.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Everyone here should already be familiar with Greenfoot.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8425" y="3058644"/>
            <a:ext cx="1675575" cy="203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Greenfoot Recap</a:t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 rotWithShape="1">
          <a:blip r:embed="rId3">
            <a:alphaModFix/>
          </a:blip>
          <a:srcRect b="4979" l="0" r="50124" t="0"/>
          <a:stretch/>
        </p:blipFill>
        <p:spPr>
          <a:xfrm>
            <a:off x="2984375" y="1514575"/>
            <a:ext cx="3335477" cy="357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 rotWithShape="1">
          <a:blip r:embed="rId4">
            <a:alphaModFix/>
          </a:blip>
          <a:srcRect b="8466" l="0" r="49533" t="0"/>
          <a:stretch/>
        </p:blipFill>
        <p:spPr>
          <a:xfrm>
            <a:off x="6319850" y="617613"/>
            <a:ext cx="2824152" cy="2881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1"/>
          <p:cNvSpPr txBox="1"/>
          <p:nvPr>
            <p:ph idx="4294967295" type="body"/>
          </p:nvPr>
        </p:nvSpPr>
        <p:spPr>
          <a:xfrm>
            <a:off x="77575" y="703100"/>
            <a:ext cx="33354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Visual tools coupled with programming, making learning to program easier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Real Programming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Learn and teach Java, one of the most popular languages in the world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